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12192000"/>
  <p:notesSz cx="6858000" cy="9144000"/>
  <p:embeddedFontLst>
    <p:embeddedFont>
      <p:font typeface="Century Gothic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j9eb4tiAwCckyeVMJCQu9mxSSC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customschemas.google.com/relationships/presentationmetadata" Target="meta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CenturyGothic-italic.fntdata"/><Relationship Id="rId23" Type="http://schemas.openxmlformats.org/officeDocument/2006/relationships/slide" Target="slides/slide19.xml"/><Relationship Id="rId67" Type="http://schemas.openxmlformats.org/officeDocument/2006/relationships/font" Target="fonts/CenturyGothic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CenturyGothic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7ecd070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87ecd070a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7ecd070a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87ecd070ad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7ecd070a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87ecd070ad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7ecd070a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87ecd070a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4b2c2fc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94b2c2fcc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7ecd070a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87ecd070ad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4b2c2fcc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94b2c2fcc5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4b2c2fc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94b2c2fcc5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4b2c2fc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94b2c2fcc5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4b2c2fc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94b2c2fcc5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7ecd070a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87ecd070ad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4b2c2fcc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94b2c2fcc5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94b2c2fcc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94b2c2fcc5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7ecd070a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87ecd070ad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4b2c2fcc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94b2c2fcc5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4b2c2fc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94b2c2fcc5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4b2c2fc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94b2c2fcc5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94b2c2fcc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94b2c2fcc5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4b2c2fcc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94b2c2fcc5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4b2c2fcc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94b2c2fcc5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ecd070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87ecd070a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4b2c2fcc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94b2c2fcc5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4b2c2fcc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94b2c2fcc5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7ecd070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87ecd070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7ecd070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87ecd070a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7ecd070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87ecd070a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7ecd070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87ecd070ad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7ecd070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87ecd070a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7ecd070a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87ecd070ad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7ecd070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87ecd070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캡션">
  <p:cSld name="제목 및 캡션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2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4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인용문">
  <p:cSld name="캡션 있는 인용문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3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4" name="Google Shape;114;p43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4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3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3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" name="Google Shape;119;p4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43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명함">
  <p:cSld name="명함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 있는 명함">
  <p:cSld name="인용문 있는 명함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1" name="Google Shape;131;p4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6" name="Google Shape;136;p4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4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참 또는 거짓">
  <p:cSld name="참 또는 거짓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6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6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46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2" name="Google Shape;142;p4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6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6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7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9" name="Google Shape;149;p4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6" name="Google Shape;156;p4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37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37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p4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41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4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32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32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32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32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32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32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2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2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2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2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2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32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0" name="Google Shape;20;p32"/>
            <p:cNvSpPr/>
            <p:nvPr/>
          </p:nvSpPr>
          <p:spPr>
            <a:xfrm>
              <a:off x="6627813" y="195610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2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2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2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2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2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2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2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2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2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2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2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3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3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8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8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>
            <p:ph type="ctrTitle"/>
          </p:nvPr>
        </p:nvSpPr>
        <p:spPr>
          <a:xfrm>
            <a:off x="2488545" y="1771964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</a:pPr>
            <a:r>
              <a:rPr lang="ko-KR"/>
              <a:t>3D게임프로그래밍</a:t>
            </a:r>
            <a:endParaRPr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2780644" y="5546137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-KR"/>
              <a:t>게 임 콘 텐 츠 과</a:t>
            </a:r>
            <a:endParaRPr b="1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-KR"/>
              <a:t>김 강 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7ecd070ad_0_11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48" name="Google Shape;248;g387ecd070ad_0_11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g387ecd070ad_0_11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" name="Google Shape;250;g387ecd070a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75" y="1460988"/>
            <a:ext cx="11887201" cy="4977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87ecd070ad_0_11"/>
          <p:cNvSpPr/>
          <p:nvPr/>
        </p:nvSpPr>
        <p:spPr>
          <a:xfrm>
            <a:off x="9627700" y="5248150"/>
            <a:ext cx="2006700" cy="65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7ecd070ad_0_98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57" name="Google Shape;257;g387ecd070ad_0_98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g387ecd070ad_0_98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387ecd070ad_0_98"/>
          <p:cNvSpPr/>
          <p:nvPr/>
        </p:nvSpPr>
        <p:spPr>
          <a:xfrm>
            <a:off x="5796750" y="3737323"/>
            <a:ext cx="4206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g387ecd070a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87ecd070ad_0_98"/>
          <p:cNvSpPr/>
          <p:nvPr/>
        </p:nvSpPr>
        <p:spPr>
          <a:xfrm>
            <a:off x="6308525" y="3396223"/>
            <a:ext cx="4206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g387ecd070ad_0_98"/>
          <p:cNvSpPr/>
          <p:nvPr/>
        </p:nvSpPr>
        <p:spPr>
          <a:xfrm>
            <a:off x="5796750" y="3737323"/>
            <a:ext cx="4206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7ecd070ad_0_109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</a:t>
            </a:r>
            <a:r>
              <a:rPr lang="ko-KR"/>
              <a:t>미션 </a:t>
            </a:r>
            <a:r>
              <a:rPr lang="ko-KR"/>
              <a:t>-</a:t>
            </a:r>
            <a:endParaRPr/>
          </a:p>
        </p:txBody>
      </p:sp>
      <p:cxnSp>
        <p:nvCxnSpPr>
          <p:cNvPr id="268" name="Google Shape;268;g387ecd070ad_0_109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g387ecd070ad_0_109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387ecd070ad_0_109"/>
          <p:cNvSpPr txBox="1"/>
          <p:nvPr/>
        </p:nvSpPr>
        <p:spPr>
          <a:xfrm>
            <a:off x="1512950" y="2595200"/>
            <a:ext cx="954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새로운 프로젝트를 생성하고 처음부터 캐릭터를 변경해 보세요.</a:t>
            </a:r>
            <a:endParaRPr sz="2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7ecd070ad_0_90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76" name="Google Shape;276;g387ecd070ad_0_90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7" name="Google Shape;277;g387ecd070ad_0_9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g387ecd070ad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25" y="1924881"/>
            <a:ext cx="2369675" cy="36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87ecd070ad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1924863"/>
            <a:ext cx="51816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87ecd070ad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200" y="4680088"/>
            <a:ext cx="69818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4b2c2fcc5_0_5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86" name="Google Shape;286;g394b2c2fcc5_0_5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g394b2c2fcc5_0_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8" name="Google Shape;288;g394b2c2fcc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050" y="1594200"/>
            <a:ext cx="9703076" cy="45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94b2c2fcc5_0_5"/>
          <p:cNvSpPr/>
          <p:nvPr/>
        </p:nvSpPr>
        <p:spPr>
          <a:xfrm>
            <a:off x="8349150" y="2823000"/>
            <a:ext cx="26556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g394b2c2fcc5_0_5"/>
          <p:cNvSpPr/>
          <p:nvPr/>
        </p:nvSpPr>
        <p:spPr>
          <a:xfrm>
            <a:off x="8500725" y="4490175"/>
            <a:ext cx="2655600" cy="65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g394b2c2fcc5_0_5"/>
          <p:cNvSpPr/>
          <p:nvPr/>
        </p:nvSpPr>
        <p:spPr>
          <a:xfrm>
            <a:off x="2186625" y="2722825"/>
            <a:ext cx="2124300" cy="18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7ecd070ad_0_119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97" name="Google Shape;297;g387ecd070ad_0_119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8" name="Google Shape;298;g387ecd070ad_0_119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g387ecd070a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438"/>
            <a:ext cx="984885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87ecd070ad_0_119"/>
          <p:cNvSpPr/>
          <p:nvPr/>
        </p:nvSpPr>
        <p:spPr>
          <a:xfrm>
            <a:off x="8071325" y="2696700"/>
            <a:ext cx="1708500" cy="275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4b2c2fcc5_0_59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06" name="Google Shape;306;g394b2c2fcc5_0_59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g394b2c2fcc5_0_59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g394b2c2fcc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00" y="1292038"/>
            <a:ext cx="8972957" cy="52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94b2c2fcc5_0_59"/>
          <p:cNvSpPr/>
          <p:nvPr/>
        </p:nvSpPr>
        <p:spPr>
          <a:xfrm>
            <a:off x="1996350" y="2153650"/>
            <a:ext cx="15189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g394b2c2fcc5_0_59"/>
          <p:cNvSpPr/>
          <p:nvPr/>
        </p:nvSpPr>
        <p:spPr>
          <a:xfrm>
            <a:off x="1996350" y="6212100"/>
            <a:ext cx="15189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4b2c2fcc5_0_86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16" name="Google Shape;316;g394b2c2fcc5_0_86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g394b2c2fcc5_0_86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g394b2c2fcc5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50" y="2153638"/>
            <a:ext cx="64674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4b2c2fcc5_0_96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324" name="Google Shape;324;g394b2c2fcc5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725" y="1965125"/>
            <a:ext cx="572452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g394b2c2fcc5_0_96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" name="Google Shape;326;g394b2c2fcc5_0_96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g394b2c2fcc5_0_96"/>
          <p:cNvSpPr/>
          <p:nvPr/>
        </p:nvSpPr>
        <p:spPr>
          <a:xfrm>
            <a:off x="5005625" y="2810375"/>
            <a:ext cx="34254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" name="Google Shape;328;g394b2c2fcc5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25" y="1747563"/>
            <a:ext cx="38957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4b2c2fcc5_0_22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34" name="Google Shape;334;g394b2c2fcc5_0_22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5" name="Google Shape;335;g394b2c2fcc5_0_2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Google Shape;336;g394b2c2fcc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050" y="1406538"/>
            <a:ext cx="7541831" cy="526116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94b2c2fcc5_0_22"/>
          <p:cNvSpPr txBox="1"/>
          <p:nvPr/>
        </p:nvSpPr>
        <p:spPr>
          <a:xfrm>
            <a:off x="4134175" y="3671075"/>
            <a:ext cx="727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이벤트 그래프 화면으로 이동</a:t>
            </a:r>
            <a:endParaRPr b="1" sz="22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71" name="Google Shape;1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305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475" y="2849455"/>
            <a:ext cx="7466639" cy="344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7ecd070ad_0_132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43" name="Google Shape;343;g387ecd070ad_0_132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g387ecd070ad_0_13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5" name="Google Shape;345;g387ecd070ad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545488"/>
            <a:ext cx="91821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4b2c2fcc5_0_108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51" name="Google Shape;351;g394b2c2fcc5_0_108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g394b2c2fcc5_0_108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g394b2c2fcc5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75" y="2644263"/>
            <a:ext cx="433387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94b2c2fcc5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322" y="2589950"/>
            <a:ext cx="14859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94b2c2fcc5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422" y="2644275"/>
            <a:ext cx="37528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94b2c2fcc5_0_108"/>
          <p:cNvSpPr txBox="1"/>
          <p:nvPr/>
        </p:nvSpPr>
        <p:spPr>
          <a:xfrm>
            <a:off x="3250050" y="5893925"/>
            <a:ext cx="62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처음부터 사운드가 출력 되고 있음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4b2c2fcc5_0_119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62" name="Google Shape;362;g394b2c2fcc5_0_119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g394b2c2fcc5_0_119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4" name="Google Shape;364;g394b2c2fcc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00" y="2000177"/>
            <a:ext cx="2176200" cy="3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94b2c2fcc5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500" y="1842305"/>
            <a:ext cx="5730125" cy="34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94b2c2fcc5_0_119"/>
          <p:cNvSpPr/>
          <p:nvPr/>
        </p:nvSpPr>
        <p:spPr>
          <a:xfrm>
            <a:off x="4471800" y="4250200"/>
            <a:ext cx="2958600" cy="57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g394b2c2fcc5_0_119"/>
          <p:cNvSpPr txBox="1"/>
          <p:nvPr/>
        </p:nvSpPr>
        <p:spPr>
          <a:xfrm>
            <a:off x="3237450" y="5628700"/>
            <a:ext cx="72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해당 사운드 컴포넌트를 실행 시킬수 있도록 만들어야 함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7ecd070ad_0_144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73" name="Google Shape;373;g387ecd070ad_0_144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4" name="Google Shape;374;g387ecd070ad_0_144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5" name="Google Shape;375;g387ecd070ad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449"/>
            <a:ext cx="6073400" cy="3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87ecd070ad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525" y="1444438"/>
            <a:ext cx="5661400" cy="267542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87ecd070ad_0_144"/>
          <p:cNvSpPr/>
          <p:nvPr/>
        </p:nvSpPr>
        <p:spPr>
          <a:xfrm>
            <a:off x="3600350" y="2785125"/>
            <a:ext cx="16326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4b2c2fcc5_0_136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83" name="Google Shape;383;g394b2c2fcc5_0_136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g394b2c2fcc5_0_136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5" name="Google Shape;385;g394b2c2fcc5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438"/>
            <a:ext cx="11887197" cy="356029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94b2c2fcc5_0_136"/>
          <p:cNvSpPr/>
          <p:nvPr/>
        </p:nvSpPr>
        <p:spPr>
          <a:xfrm>
            <a:off x="4004500" y="3151400"/>
            <a:ext cx="24537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94b2c2fcc5_0_146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392" name="Google Shape;392;g394b2c2fcc5_0_146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g394b2c2fcc5_0_146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4" name="Google Shape;394;g394b2c2fcc5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50" y="1962263"/>
            <a:ext cx="69532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4b2c2fcc5_0_155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00" name="Google Shape;400;g394b2c2fcc5_0_155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1" name="Google Shape;401;g394b2c2fcc5_0_15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2" name="Google Shape;402;g394b2c2fcc5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438"/>
            <a:ext cx="1016317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94b2c2fcc5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122" y="4239447"/>
            <a:ext cx="5427325" cy="25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4b2c2fcc5_0_164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09" name="Google Shape;409;g394b2c2fcc5_0_164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0" name="Google Shape;410;g394b2c2fcc5_0_164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1" name="Google Shape;411;g394b2c2fcc5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63" y="1560601"/>
            <a:ext cx="10208274" cy="4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94b2c2fcc5_0_173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17" name="Google Shape;417;g394b2c2fcc5_0_173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8" name="Google Shape;418;g394b2c2fcc5_0_17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g394b2c2fcc5_0_173"/>
          <p:cNvSpPr txBox="1"/>
          <p:nvPr/>
        </p:nvSpPr>
        <p:spPr>
          <a:xfrm>
            <a:off x="2732250" y="2584900"/>
            <a:ext cx="72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g394b2c2fcc5_0_173"/>
          <p:cNvSpPr txBox="1"/>
          <p:nvPr/>
        </p:nvSpPr>
        <p:spPr>
          <a:xfrm>
            <a:off x="2151250" y="2584900"/>
            <a:ext cx="7274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새로운 엑터 블루 프린트를 만들어서 충돌이 있으면 </a:t>
            </a:r>
            <a:b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화제 발생</a:t>
            </a:r>
            <a:b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폭발 </a:t>
            </a:r>
            <a:b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파괴</a:t>
            </a:r>
            <a:b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수능로 진행되 되도록 만들어 보시오.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94b2c2fcc5_0_182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26" name="Google Shape;426;g394b2c2fcc5_0_182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g394b2c2fcc5_0_18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8" name="Google Shape;428;g394b2c2fcc5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50" y="2391688"/>
            <a:ext cx="374332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94b2c2fcc5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050" y="1772813"/>
            <a:ext cx="47815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94b2c2fcc5_0_182"/>
          <p:cNvSpPr txBox="1"/>
          <p:nvPr/>
        </p:nvSpPr>
        <p:spPr>
          <a:xfrm>
            <a:off x="4715125" y="3772125"/>
            <a:ext cx="8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2초후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7ecd070ad_0_2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78" name="Google Shape;178;g387ecd070a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387ecd070ad_0_2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g387ecd070ad_0_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387ecd070ad_0_2"/>
          <p:cNvSpPr/>
          <p:nvPr/>
        </p:nvSpPr>
        <p:spPr>
          <a:xfrm>
            <a:off x="3349476" y="3442525"/>
            <a:ext cx="4827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g387ecd070a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047" y="2186850"/>
            <a:ext cx="3775947" cy="188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4b2c2fcc5_0_193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36" name="Google Shape;436;g394b2c2fcc5_0_193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g394b2c2fcc5_0_19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8" name="Google Shape;438;g394b2c2fcc5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00" y="1381288"/>
            <a:ext cx="1164907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94b2c2fcc5_0_203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444" name="Google Shape;444;g394b2c2fcc5_0_203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5" name="Google Shape;445;g394b2c2fcc5_0_20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6" name="Google Shape;446;g394b2c2fcc5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406563"/>
            <a:ext cx="1057275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52" name="Google Shape;4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78" y="1466413"/>
            <a:ext cx="56388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"/>
          <p:cNvSpPr/>
          <p:nvPr/>
        </p:nvSpPr>
        <p:spPr>
          <a:xfrm>
            <a:off x="3858936" y="2155971"/>
            <a:ext cx="964734" cy="82212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4" name="Google Shape;45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6829" y="1466413"/>
            <a:ext cx="4127407" cy="43807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"/>
          <p:cNvSpPr/>
          <p:nvPr/>
        </p:nvSpPr>
        <p:spPr>
          <a:xfrm>
            <a:off x="7106829" y="3246539"/>
            <a:ext cx="4193142" cy="77178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61" name="Google Shape;4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630" y="1555882"/>
            <a:ext cx="8892330" cy="488943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9546672" y="1812022"/>
            <a:ext cx="847288" cy="74662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4"/>
          <p:cNvSpPr txBox="1"/>
          <p:nvPr/>
        </p:nvSpPr>
        <p:spPr>
          <a:xfrm>
            <a:off x="9015056" y="2558642"/>
            <a:ext cx="1378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로그인 필요</a:t>
            </a:r>
            <a:endParaRPr/>
          </a:p>
        </p:txBody>
      </p:sp>
      <p:sp>
        <p:nvSpPr>
          <p:cNvPr id="464" name="Google Shape;464;p4"/>
          <p:cNvSpPr/>
          <p:nvPr/>
        </p:nvSpPr>
        <p:spPr>
          <a:xfrm>
            <a:off x="2298583" y="5008228"/>
            <a:ext cx="1862356" cy="5368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70" name="Google Shape;4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517" y="1450769"/>
            <a:ext cx="9102055" cy="499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5936" y="4030116"/>
            <a:ext cx="3323701" cy="18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7ecd070ad_0_213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77" name="Google Shape;477;g387ecd070ad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25" y="1411313"/>
            <a:ext cx="9267704" cy="526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83" name="Google Shape;4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421" y="1446076"/>
            <a:ext cx="10637240" cy="456613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"/>
          <p:cNvSpPr/>
          <p:nvPr/>
        </p:nvSpPr>
        <p:spPr>
          <a:xfrm>
            <a:off x="2021747" y="2910980"/>
            <a:ext cx="2063692" cy="19210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6"/>
          <p:cNvSpPr/>
          <p:nvPr/>
        </p:nvSpPr>
        <p:spPr>
          <a:xfrm>
            <a:off x="7180976" y="1912690"/>
            <a:ext cx="4009938" cy="308714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91" name="Google Shape;4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356" y="1402615"/>
            <a:ext cx="10013244" cy="5169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"/>
          <p:cNvSpPr/>
          <p:nvPr/>
        </p:nvSpPr>
        <p:spPr>
          <a:xfrm>
            <a:off x="1047381" y="4179088"/>
            <a:ext cx="2122073" cy="1169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7"/>
          <p:cNvSpPr txBox="1"/>
          <p:nvPr/>
        </p:nvSpPr>
        <p:spPr>
          <a:xfrm>
            <a:off x="2805958" y="5454450"/>
            <a:ext cx="2454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저장 경로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499" name="Google Shape;4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421" y="1585384"/>
            <a:ext cx="2562225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6919" y="1966912"/>
            <a:ext cx="824865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"/>
          <p:cNvSpPr/>
          <p:nvPr/>
        </p:nvSpPr>
        <p:spPr>
          <a:xfrm>
            <a:off x="7902222" y="2562578"/>
            <a:ext cx="1038578" cy="178364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07" name="Google Shape;5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311" y="1499862"/>
            <a:ext cx="6815667" cy="50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"/>
          <p:cNvSpPr/>
          <p:nvPr/>
        </p:nvSpPr>
        <p:spPr>
          <a:xfrm>
            <a:off x="3510844" y="2889956"/>
            <a:ext cx="4165600" cy="102728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9"/>
          <p:cNvSpPr/>
          <p:nvPr/>
        </p:nvSpPr>
        <p:spPr>
          <a:xfrm>
            <a:off x="3668889" y="1693333"/>
            <a:ext cx="3646311" cy="3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7ecd070ad_0_20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pic>
        <p:nvPicPr>
          <p:cNvPr id="188" name="Google Shape;188;g387ecd070a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25" y="2186855"/>
            <a:ext cx="7466639" cy="3442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g387ecd070ad_0_20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g387ecd070ad_0_2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g387ecd070ad_0_20"/>
          <p:cNvSpPr/>
          <p:nvPr/>
        </p:nvSpPr>
        <p:spPr>
          <a:xfrm>
            <a:off x="3896126" y="3737313"/>
            <a:ext cx="4827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g387ecd070a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01" y="2186850"/>
            <a:ext cx="4262099" cy="22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15" name="Google Shape;5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90" y="1431395"/>
            <a:ext cx="3869443" cy="519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sp>
        <p:nvSpPr>
          <p:cNvPr id="521" name="Google Shape;521;p11"/>
          <p:cNvSpPr/>
          <p:nvPr/>
        </p:nvSpPr>
        <p:spPr>
          <a:xfrm>
            <a:off x="598311" y="1715911"/>
            <a:ext cx="1128889" cy="1027289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~</a:t>
            </a:r>
            <a:endParaRPr sz="9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643" y="2566281"/>
            <a:ext cx="8469331" cy="397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7737" y="1540404"/>
            <a:ext cx="3895725" cy="1762125"/>
          </a:xfrm>
          <a:prstGeom prst="rect">
            <a:avLst/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rotWithShape="0" dir="5400000" dist="381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29" name="Google Shape;5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92" y="1630891"/>
            <a:ext cx="3924652" cy="469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35" name="Google Shape;5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611" y="1871485"/>
            <a:ext cx="4760144" cy="301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886" y="1871485"/>
            <a:ext cx="39052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3"/>
          <p:cNvSpPr txBox="1"/>
          <p:nvPr/>
        </p:nvSpPr>
        <p:spPr>
          <a:xfrm>
            <a:off x="1770464" y="4888088"/>
            <a:ext cx="17860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e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238044" y="2799644"/>
            <a:ext cx="857956" cy="142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44" name="Google Shape;5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19" y="1570397"/>
            <a:ext cx="4427714" cy="433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825" y="1570396"/>
            <a:ext cx="3389842" cy="42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51" name="Google Shape;5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663" y="1661406"/>
            <a:ext cx="3931003" cy="46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825" y="1570396"/>
            <a:ext cx="3389842" cy="42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퀵셀 브리지 -</a:t>
            </a:r>
            <a:endParaRPr/>
          </a:p>
        </p:txBody>
      </p:sp>
      <p:pic>
        <p:nvPicPr>
          <p:cNvPr id="558" name="Google Shape;5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520" y="1674459"/>
            <a:ext cx="2638425" cy="4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940" y="1736371"/>
            <a:ext cx="36480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5234" y="1756126"/>
            <a:ext cx="3215922" cy="401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566" name="Google Shape;5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621971"/>
            <a:ext cx="9821333" cy="41389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7"/>
          <p:cNvSpPr txBox="1"/>
          <p:nvPr/>
        </p:nvSpPr>
        <p:spPr>
          <a:xfrm>
            <a:off x="812800" y="5900996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계정 연동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573" name="Google Shape;5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130" y="1682396"/>
            <a:ext cx="3685469" cy="43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7703" y="1682396"/>
            <a:ext cx="57721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9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580" name="Google Shape;5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630" y="1394987"/>
            <a:ext cx="3981450" cy="48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0659" y="1366411"/>
            <a:ext cx="6105525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7ecd070ad_0_30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198" name="Google Shape;198;g387ecd070ad_0_30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g387ecd070ad_0_30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g387ecd070a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25" y="1651000"/>
            <a:ext cx="6066399" cy="45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87ecd070ad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024" y="633850"/>
            <a:ext cx="3524250" cy="57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87ecd070ad_0_30"/>
          <p:cNvSpPr/>
          <p:nvPr/>
        </p:nvSpPr>
        <p:spPr>
          <a:xfrm>
            <a:off x="7904900" y="4800875"/>
            <a:ext cx="3166200" cy="107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587" name="Google Shape;5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40" y="1555405"/>
            <a:ext cx="7261793" cy="374718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0"/>
          <p:cNvSpPr txBox="1"/>
          <p:nvPr/>
        </p:nvSpPr>
        <p:spPr>
          <a:xfrm>
            <a:off x="2024158" y="5566094"/>
            <a:ext cx="7289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프로젝트 추가 및 구매에 문제가 발생했을 땐 에픽 게임즈 런처 재실행</a:t>
            </a:r>
            <a:b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그러면 팝업으로 연동의사를 물어봄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sp>
        <p:nvSpPr>
          <p:cNvPr id="594" name="Google Shape;594;p21"/>
          <p:cNvSpPr txBox="1"/>
          <p:nvPr/>
        </p:nvSpPr>
        <p:spPr>
          <a:xfrm>
            <a:off x="1612322" y="1659467"/>
            <a:ext cx="2390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프로젝트가 안보일 때</a:t>
            </a:r>
            <a:endParaRPr/>
          </a:p>
        </p:txBody>
      </p:sp>
      <p:pic>
        <p:nvPicPr>
          <p:cNvPr id="595" name="Google Shape;5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53" y="2318912"/>
            <a:ext cx="60674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1"/>
          <p:cNvSpPr/>
          <p:nvPr/>
        </p:nvSpPr>
        <p:spPr>
          <a:xfrm>
            <a:off x="2641600" y="3635022"/>
            <a:ext cx="3454400" cy="164817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p21"/>
          <p:cNvSpPr txBox="1"/>
          <p:nvPr/>
        </p:nvSpPr>
        <p:spPr>
          <a:xfrm>
            <a:off x="6750756" y="3770488"/>
            <a:ext cx="512191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구형 프로젝트가 있더라도 실행 시켜서 프로젝트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만들기</a:t>
            </a:r>
            <a:b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프로젝트 저장 후 나오기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2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03" name="Google Shape;6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04" y="1637345"/>
            <a:ext cx="6105525" cy="48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2"/>
          <p:cNvSpPr/>
          <p:nvPr/>
        </p:nvSpPr>
        <p:spPr>
          <a:xfrm>
            <a:off x="2709333" y="2325511"/>
            <a:ext cx="1862667" cy="154657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5" name="Google Shape;605;p22"/>
          <p:cNvSpPr txBox="1"/>
          <p:nvPr/>
        </p:nvSpPr>
        <p:spPr>
          <a:xfrm>
            <a:off x="7461956" y="1907822"/>
            <a:ext cx="3441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구형 프로젝트에 일단 에셋 추가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3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11" name="Google Shape;6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45" y="1557161"/>
            <a:ext cx="42957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643" y="1557161"/>
            <a:ext cx="6372225" cy="1790700"/>
          </a:xfrm>
          <a:prstGeom prst="rect">
            <a:avLst/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rotWithShape="0" dir="5400000" dist="38100">
              <a:srgbClr val="000000">
                <a:alpha val="60000"/>
              </a:srgbClr>
            </a:outerShdw>
          </a:effectLst>
        </p:spPr>
      </p:pic>
      <p:sp>
        <p:nvSpPr>
          <p:cNvPr id="613" name="Google Shape;613;p23"/>
          <p:cNvSpPr/>
          <p:nvPr/>
        </p:nvSpPr>
        <p:spPr>
          <a:xfrm>
            <a:off x="5088643" y="1896533"/>
            <a:ext cx="1673401" cy="39511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19" name="Google Shape;6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835" y="1672520"/>
            <a:ext cx="47053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72520"/>
            <a:ext cx="53340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4"/>
          <p:cNvSpPr/>
          <p:nvPr/>
        </p:nvSpPr>
        <p:spPr>
          <a:xfrm>
            <a:off x="480835" y="2348089"/>
            <a:ext cx="1923698" cy="38382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22" name="Google Shape;622;p24"/>
          <p:cNvCxnSpPr>
            <a:stCxn id="621" idx="6"/>
          </p:cNvCxnSpPr>
          <p:nvPr/>
        </p:nvCxnSpPr>
        <p:spPr>
          <a:xfrm>
            <a:off x="2404533" y="2540000"/>
            <a:ext cx="4820400" cy="16821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3" name="Google Shape;623;p24"/>
          <p:cNvSpPr txBox="1"/>
          <p:nvPr/>
        </p:nvSpPr>
        <p:spPr>
          <a:xfrm>
            <a:off x="1419602" y="3905956"/>
            <a:ext cx="2390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새롭게 만든 프로젝트</a:t>
            </a:r>
            <a:endParaRPr/>
          </a:p>
        </p:txBody>
      </p:sp>
      <p:sp>
        <p:nvSpPr>
          <p:cNvPr id="624" name="Google Shape;624;p24"/>
          <p:cNvSpPr txBox="1"/>
          <p:nvPr/>
        </p:nvSpPr>
        <p:spPr>
          <a:xfrm>
            <a:off x="7946109" y="6307119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본인 프로젝트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5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30" name="Google Shape;6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203" y="1608843"/>
            <a:ext cx="1011555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5"/>
          <p:cNvSpPr/>
          <p:nvPr/>
        </p:nvSpPr>
        <p:spPr>
          <a:xfrm>
            <a:off x="959203" y="3251200"/>
            <a:ext cx="2416175" cy="30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6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37" name="Google Shape;6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253" y="1692281"/>
            <a:ext cx="8341303" cy="493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7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descr="Clipart: Computer Keyboard keys - End key" id="643" name="Google Shape;6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22" y="1650472"/>
            <a:ext cx="22098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7"/>
          <p:cNvSpPr txBox="1"/>
          <p:nvPr/>
        </p:nvSpPr>
        <p:spPr>
          <a:xfrm>
            <a:off x="394533" y="3984978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객체 지면으로 이동</a:t>
            </a:r>
            <a:endParaRPr/>
          </a:p>
        </p:txBody>
      </p:sp>
      <p:pic>
        <p:nvPicPr>
          <p:cNvPr id="645" name="Google Shape;6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6288" y="1650472"/>
            <a:ext cx="307657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7"/>
          <p:cNvSpPr txBox="1"/>
          <p:nvPr/>
        </p:nvSpPr>
        <p:spPr>
          <a:xfrm>
            <a:off x="4216556" y="4624723"/>
            <a:ext cx="18293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Shift + 방향이동</a:t>
            </a:r>
            <a:endParaRPr/>
          </a:p>
        </p:txBody>
      </p:sp>
      <p:pic>
        <p:nvPicPr>
          <p:cNvPr id="647" name="Google Shape;6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7039" y="1670586"/>
            <a:ext cx="4792740" cy="278023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7"/>
          <p:cNvSpPr txBox="1"/>
          <p:nvPr/>
        </p:nvSpPr>
        <p:spPr>
          <a:xfrm>
            <a:off x="8182595" y="4809389"/>
            <a:ext cx="13308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 + h, j, k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27"/>
          <p:cNvSpPr txBox="1"/>
          <p:nvPr/>
        </p:nvSpPr>
        <p:spPr>
          <a:xfrm>
            <a:off x="9802550" y="4818082"/>
            <a:ext cx="926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 + 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8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55" name="Google Shape;6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79" y="1877666"/>
            <a:ext cx="5538821" cy="336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196" y="1877666"/>
            <a:ext cx="5323686" cy="336933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8"/>
          <p:cNvSpPr txBox="1"/>
          <p:nvPr/>
        </p:nvSpPr>
        <p:spPr>
          <a:xfrm>
            <a:off x="2506133" y="5621867"/>
            <a:ext cx="962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28"/>
          <p:cNvSpPr txBox="1"/>
          <p:nvPr/>
        </p:nvSpPr>
        <p:spPr>
          <a:xfrm>
            <a:off x="8912577" y="56218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28"/>
          <p:cNvSpPr/>
          <p:nvPr/>
        </p:nvSpPr>
        <p:spPr>
          <a:xfrm rot="10800000">
            <a:off x="5687632" y="3132423"/>
            <a:ext cx="1241778" cy="9680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9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65" name="Google Shape;6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425" y="1464974"/>
            <a:ext cx="3434997" cy="48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724" y="2319336"/>
            <a:ext cx="726757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9"/>
          <p:cNvSpPr txBox="1"/>
          <p:nvPr/>
        </p:nvSpPr>
        <p:spPr>
          <a:xfrm>
            <a:off x="1286933" y="1783644"/>
            <a:ext cx="2390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나나이트 활성화 하기</a:t>
            </a:r>
            <a:endParaRPr/>
          </a:p>
        </p:txBody>
      </p:sp>
      <p:sp>
        <p:nvSpPr>
          <p:cNvPr id="668" name="Google Shape;668;p29"/>
          <p:cNvSpPr txBox="1"/>
          <p:nvPr/>
        </p:nvSpPr>
        <p:spPr>
          <a:xfrm>
            <a:off x="1286933" y="5351839"/>
            <a:ext cx="4429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다운되는 경우가 있음, 프로젝트 저장하기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7ecd070ad_0_42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08" name="Google Shape;208;g387ecd070ad_0_42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" name="Google Shape;209;g387ecd070ad_0_42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g387ecd070a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00" y="1750375"/>
            <a:ext cx="6667901" cy="3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87ecd070a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797" y="2620650"/>
            <a:ext cx="4534208" cy="14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0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마켓플레이스 -</a:t>
            </a:r>
            <a:endParaRPr/>
          </a:p>
        </p:txBody>
      </p:sp>
      <p:pic>
        <p:nvPicPr>
          <p:cNvPr id="674" name="Google Shape;6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489" y="1724436"/>
            <a:ext cx="8071556" cy="427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1"/>
          <p:cNvSpPr txBox="1"/>
          <p:nvPr>
            <p:ph type="title"/>
          </p:nvPr>
        </p:nvSpPr>
        <p:spPr>
          <a:xfrm>
            <a:off x="1612322" y="633838"/>
            <a:ext cx="4696199" cy="658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실습 -</a:t>
            </a:r>
            <a:endParaRPr/>
          </a:p>
        </p:txBody>
      </p:sp>
      <p:sp>
        <p:nvSpPr>
          <p:cNvPr id="680" name="Google Shape;680;p31"/>
          <p:cNvSpPr txBox="1"/>
          <p:nvPr/>
        </p:nvSpPr>
        <p:spPr>
          <a:xfrm>
            <a:off x="2373981" y="2959402"/>
            <a:ext cx="7702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본인 프로젝트 컨셉에 맞는 맵을 구성해 보세요.</a:t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7ecd070ad_0_53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17" name="Google Shape;217;g387ecd070ad_0_53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g387ecd070ad_0_53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g387ecd070a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0" y="1439913"/>
            <a:ext cx="8141891" cy="52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87ecd070ad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2366" y="1439925"/>
            <a:ext cx="3410659" cy="283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87ecd070ad_0_53"/>
          <p:cNvSpPr txBox="1"/>
          <p:nvPr/>
        </p:nvSpPr>
        <p:spPr>
          <a:xfrm>
            <a:off x="8901050" y="4400825"/>
            <a:ext cx="29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점프 여부에 따라 결과 출력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7ecd070ad_0_64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27" name="Google Shape;227;g387ecd070ad_0_64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g387ecd070ad_0_64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g387ecd070a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5" y="1361613"/>
            <a:ext cx="8695410" cy="526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87ecd070ad_0_64"/>
          <p:cNvSpPr/>
          <p:nvPr/>
        </p:nvSpPr>
        <p:spPr>
          <a:xfrm>
            <a:off x="8236225" y="2249825"/>
            <a:ext cx="2433900" cy="117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7ecd070ad_0_75"/>
          <p:cNvSpPr txBox="1"/>
          <p:nvPr>
            <p:ph type="title"/>
          </p:nvPr>
        </p:nvSpPr>
        <p:spPr>
          <a:xfrm>
            <a:off x="1612322" y="633838"/>
            <a:ext cx="4696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ko-KR"/>
              <a:t>- 블루프린트 -</a:t>
            </a:r>
            <a:endParaRPr/>
          </a:p>
        </p:txBody>
      </p:sp>
      <p:cxnSp>
        <p:nvCxnSpPr>
          <p:cNvPr id="236" name="Google Shape;236;g387ecd070ad_0_75"/>
          <p:cNvCxnSpPr/>
          <p:nvPr/>
        </p:nvCxnSpPr>
        <p:spPr>
          <a:xfrm flipH="1" rot="10800000">
            <a:off x="0" y="1213775"/>
            <a:ext cx="1365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" name="Google Shape;237;g387ecd070ad_0_7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g387ecd070ad_0_75"/>
          <p:cNvSpPr/>
          <p:nvPr/>
        </p:nvSpPr>
        <p:spPr>
          <a:xfrm>
            <a:off x="0" y="788775"/>
            <a:ext cx="1180800" cy="34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Google Shape;239;g387ecd070a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400" y="2007663"/>
            <a:ext cx="26860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87ecd070ad_0_75"/>
          <p:cNvSpPr txBox="1"/>
          <p:nvPr/>
        </p:nvSpPr>
        <p:spPr>
          <a:xfrm>
            <a:off x="2921000" y="5461000"/>
            <a:ext cx="149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제자리 점프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g387ecd070a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200" y="2007675"/>
            <a:ext cx="25507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87ecd070ad_0_75"/>
          <p:cNvSpPr txBox="1"/>
          <p:nvPr/>
        </p:nvSpPr>
        <p:spPr>
          <a:xfrm>
            <a:off x="8200050" y="5461000"/>
            <a:ext cx="149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이동</a:t>
            </a:r>
            <a:r>
              <a:rPr lang="ko-KR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점프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줄기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2023-08-30T04:29:08Z</dcterms:created>
  <dc:creator>USER</dc:creator>
</cp:coreProperties>
</file>